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381E-F81E-4379-AA17-0B293E2FE94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154B-04BB-4501-B290-222F5C3F4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981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3381E-F81E-4379-AA17-0B293E2FE94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154B-04BB-4501-B290-222F5C3F4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30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380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1С:Охрана окружающей среды</a:t>
            </a:r>
            <a:endParaRPr lang="ru-RU" altLang="ru-RU" sz="38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603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Ввод данных инвентаризации выбросов загрязняющих веществ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9399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Регистрация данных НРД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9908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Регистрация данных НРД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9372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Регистрация данных НРД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5711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Учет выбросов загрязняющих веществ в атмосферный воздух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0384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отчета «Форма №2-ТП Воздух: Сведения об охране атмосферного воздуха»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2545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«1С:Охрана окружающей среды»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7372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Раздел «Охрана водных объектов»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7586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Перечень водных объектов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1496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перечня выпусков сточных вод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4742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200" smtClean="0">
                <a:solidFill>
                  <a:schemeClr val="tx2"/>
                </a:solidFill>
                <a:cs typeface="Arial" panose="020B0604020202020204" pitchFamily="34" charset="0"/>
              </a:rPr>
              <a:t>«1С:Охрана окружающей среды» в линейке решений «</a:t>
            </a:r>
            <a:r>
              <a:rPr lang="ru-RU" altLang="ru-RU" sz="2200" smtClean="0">
                <a:solidFill>
                  <a:schemeClr val="tx2"/>
                </a:solidFill>
              </a:rPr>
              <a:t>1С:Производственная безопасность»</a:t>
            </a:r>
            <a:endParaRPr lang="ru-RU" altLang="ru-RU" sz="22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5334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перечня пунктов забора</a:t>
            </a:r>
            <a:r>
              <a:rPr lang="en-US" altLang="ru-RU" smtClean="0"/>
              <a:t>/</a:t>
            </a:r>
            <a:r>
              <a:rPr lang="ru-RU" altLang="ru-RU" smtClean="0"/>
              <a:t>получения воды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8160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Ввод данных разрешения на сброс загрязняющих веществ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974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журнала учета водоотведения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4859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журнала учета водопотребления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1587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журнала учета качества сбрасываемых вод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3996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Сбросы загрязняющих веществ в воду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9317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отчета «Форма №2-ТП Водхоз: Сведения об использовании воды»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6278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«1С:Охрана окружающей среды»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849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Раздел «Обращение с отходами»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6244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перечня объектов размещения отходов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84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4122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Ввод данных нормативов образования и лимитов на размещение отходов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381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Ввод данных лицензий по обращению с отходами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3022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Учет образования отходов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8101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Учет приема отходов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0793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Учет переданных отходов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7821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отчетных форм: Форма №2-ТП Отходы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7464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«1С:Охрана окружающей среды»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1564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Раздел «Производственный экологический контроль»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4460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Составление план-графика экоаналитического контроля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357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Программа производственного экологического контроля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7310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0358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Отчет об организации и результатах осуществления ПЭК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59158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«1С:Охрана окружающей среды»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64128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отчета «Декларация о плате за негативное воздействие на окружающую среду»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2079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статистической отчетности по формам №4-ОС, №2-ОС, №18-КС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05259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CC0000"/>
                </a:solidFill>
              </a:rPr>
              <a:t>Общие подсистемы</a:t>
            </a:r>
            <a:endParaRPr lang="ru-RU" altLang="ru-RU" sz="3200">
              <a:solidFill>
                <a:srgbClr val="CC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5244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Раздел «Нормативно-справочная информация»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41128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Раздел «Предприятие»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23605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CC0000"/>
                </a:solidFill>
              </a:rPr>
              <a:t>Спасибо за внимание!</a:t>
            </a:r>
            <a:endParaRPr lang="ru-RU" altLang="ru-RU" sz="3200">
              <a:solidFill>
                <a:srgbClr val="CC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3175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CC0000"/>
                </a:solidFill>
              </a:rPr>
              <a:t>Специализированные подсистемы</a:t>
            </a:r>
            <a:endParaRPr lang="ru-RU" altLang="ru-RU" sz="3200">
              <a:solidFill>
                <a:srgbClr val="CC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5341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</a:t>
            </a:r>
            <a:r>
              <a:rPr lang="ru-RU" altLang="ru-RU" smtClean="0"/>
              <a:t>Охрана окружающей среды</a:t>
            </a:r>
            <a:r>
              <a:rPr lang="ru-RU" altLang="ru-RU" smtClean="0">
                <a:solidFill>
                  <a:srgbClr val="C00000"/>
                </a:solidFill>
              </a:rPr>
              <a:t>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4425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Раздел «Охрана атмосферного воздуха»</a:t>
            </a:r>
            <a:endParaRPr lang="ru-RU" altLang="ru-RU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0519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Учет источников загрязнения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2977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Учет источников выделения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955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Экран (4:3)</PresentationFormat>
  <Paragraphs>45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Тема Office</vt:lpstr>
      <vt:lpstr>1С:Охрана окружающей среды</vt:lpstr>
      <vt:lpstr>«1С:Охрана окружающей среды» в линейке решений «1С:Производственная безопасность»</vt:lpstr>
      <vt:lpstr>Презентация PowerPoint</vt:lpstr>
      <vt:lpstr>Презентация PowerPoint</vt:lpstr>
      <vt:lpstr>Специализированные подсистемы</vt:lpstr>
      <vt:lpstr>«1С:Охрана окружающей среды»</vt:lpstr>
      <vt:lpstr>Раздел «Охрана атмосферного воздуха»</vt:lpstr>
      <vt:lpstr>Учет источников загрязнения</vt:lpstr>
      <vt:lpstr>Учет источников выделения</vt:lpstr>
      <vt:lpstr>Ввод данных инвентаризации выбросов загрязняющих веществ</vt:lpstr>
      <vt:lpstr>Регистрация данных НРД</vt:lpstr>
      <vt:lpstr>Регистрация данных НРД</vt:lpstr>
      <vt:lpstr>Регистрация данных НРД</vt:lpstr>
      <vt:lpstr>Учет выбросов загрязняющих веществ в атмосферный воздух</vt:lpstr>
      <vt:lpstr>Формирование отчета «Форма №2-ТП Воздух: Сведения об охране атмосферного воздуха»</vt:lpstr>
      <vt:lpstr>«1С:Охрана окружающей среды»</vt:lpstr>
      <vt:lpstr>Раздел «Охрана водных объектов»</vt:lpstr>
      <vt:lpstr>Перечень водных объектов</vt:lpstr>
      <vt:lpstr>Формирование перечня выпусков сточных вод</vt:lpstr>
      <vt:lpstr>Формирование перечня пунктов забора/получения воды</vt:lpstr>
      <vt:lpstr>Ввод данных разрешения на сброс загрязняющих веществ</vt:lpstr>
      <vt:lpstr>Формирование журнала учета водоотведения</vt:lpstr>
      <vt:lpstr>Формирование журнала учета водопотребления</vt:lpstr>
      <vt:lpstr>Формирование журнала учета качества сбрасываемых вод</vt:lpstr>
      <vt:lpstr>Сбросы загрязняющих веществ в воду</vt:lpstr>
      <vt:lpstr>Формирование отчета «Форма №2-ТП Водхоз: Сведения об использовании воды»</vt:lpstr>
      <vt:lpstr>«1С:Охрана окружающей среды»</vt:lpstr>
      <vt:lpstr>Раздел «Обращение с отходами»</vt:lpstr>
      <vt:lpstr>Формирование перечня объектов размещения отходов</vt:lpstr>
      <vt:lpstr>Ввод данных нормативов образования и лимитов на размещение отходов</vt:lpstr>
      <vt:lpstr>Ввод данных лицензий по обращению с отходами</vt:lpstr>
      <vt:lpstr>Учет образования отходов</vt:lpstr>
      <vt:lpstr>Учет приема отходов</vt:lpstr>
      <vt:lpstr>Учет переданных отходов</vt:lpstr>
      <vt:lpstr>Формирование отчетных форм: Форма №2-ТП Отходы</vt:lpstr>
      <vt:lpstr>«1С:Охрана окружающей среды»</vt:lpstr>
      <vt:lpstr>Раздел «Производственный экологический контроль»</vt:lpstr>
      <vt:lpstr>Составление план-графика экоаналитического контроля</vt:lpstr>
      <vt:lpstr>Программа производственного экологического контроля</vt:lpstr>
      <vt:lpstr>Отчет об организации и результатах осуществления ПЭК</vt:lpstr>
      <vt:lpstr>«1С:Охрана окружающей среды»</vt:lpstr>
      <vt:lpstr>Формирование отчета «Декларация о плате за негативное воздействие на окружающую среду»</vt:lpstr>
      <vt:lpstr>Формирование статистической отчетности по формам №4-ОС, №2-ОС, №18-КС</vt:lpstr>
      <vt:lpstr>Общие подсистемы</vt:lpstr>
      <vt:lpstr>Раздел «Нормативно-справочная информация»</vt:lpstr>
      <vt:lpstr>Раздел «Предприятие»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1С:Охрана окружающей среды</dc:title>
  <dc:creator>Лукаш Максим Евгеньевич</dc:creator>
  <cp:lastModifiedBy>Лукаш Максим Евгеньевич</cp:lastModifiedBy>
  <cp:revision>1</cp:revision>
  <dcterms:created xsi:type="dcterms:W3CDTF">2021-03-12T14:19:34Z</dcterms:created>
  <dcterms:modified xsi:type="dcterms:W3CDTF">2021-03-12T14:19:34Z</dcterms:modified>
</cp:coreProperties>
</file>