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D4E52-B338-4853-8CE7-D2FC3F5CE238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23972-C3AD-409A-BD85-196A91C2B8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0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D4E52-B338-4853-8CE7-D2FC3F5CE238}" type="datetimeFigureOut">
              <a:rPr lang="ru-RU" smtClean="0"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23972-C3AD-409A-BD85-196A91C2B8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7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1С:Производственная безопасность. Промышленная безопасность</a:t>
            </a:r>
            <a:endParaRPr lang="ru-RU" altLang="ru-RU" sz="3800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9525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Ввод данных страховых выплат и договоров страхования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5346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Учет технических устройств на опасных производственных объектах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9909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перечня зданий и сооружений на территории опасных производственных объектов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9255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перечня оценки готовности ОПО к локализации и ликвидации ЧС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9654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Ввод данных экспертизы промышленной безопасности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3416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Ввод данных об ответственных по промышленной безопасности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7337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отчета «Сведения, характеризующие опасный производственный объект»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7691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C00000"/>
                </a:solidFill>
              </a:rPr>
              <a:t>«1С:Производственная безопасность. Промышленная безопасность»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4139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перечня регламентов работ для оборудования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0657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Формирование графика проведения регламентных работ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0207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200" smtClean="0">
                <a:solidFill>
                  <a:schemeClr val="tx2"/>
                </a:solidFill>
                <a:cs typeface="Arial" panose="020B0604020202020204" pitchFamily="34" charset="0"/>
              </a:rPr>
              <a:t>«1С:Промышленная безопасность» в линейке решений «</a:t>
            </a:r>
            <a:r>
              <a:rPr lang="ru-RU" altLang="ru-RU" sz="2200" smtClean="0">
                <a:solidFill>
                  <a:schemeClr val="tx2"/>
                </a:solidFill>
              </a:rPr>
              <a:t>1С:Производственная безопасность»</a:t>
            </a:r>
            <a:endParaRPr lang="ru-RU" altLang="ru-RU" sz="220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3497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Проведения регламентных работ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800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C00000"/>
                </a:solidFill>
              </a:rPr>
              <a:t>«1С:Производственная безопасность. Промышленная безопасность»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9069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оперативного сообщения об аварии (инциденте), утрате взрывчатых веществ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1371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Формирование оперативного сообщения об инциденте/предпосылке инцидента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2872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актов технического расследования причин аварии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1481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Формирование актов технического расследования причин инцидента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8768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Учет несчастных случаев на опасных производственных объектах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0504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C00000"/>
                </a:solidFill>
              </a:rPr>
              <a:t>«1С:Производственная безопасность. Промышленная безопасность»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46503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Формирование плана действий в аварийных ситуациях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0266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Формирование графиков проведения учебно-тренировочных занятий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4108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3118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Формирование графиков проведения учебных тревог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7207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Формирование планов проведения учебной тревоги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6818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Формирование акта проверки проведения учебной тревоги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0111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C00000"/>
                </a:solidFill>
              </a:rPr>
              <a:t>«1С:Производственная Безопасность. </a:t>
            </a:r>
            <a:r>
              <a:rPr lang="ru-RU" altLang="ru-RU" smtClean="0"/>
              <a:t>Промышленная безопасность</a:t>
            </a:r>
            <a:r>
              <a:rPr lang="ru-RU" altLang="ru-RU" smtClean="0">
                <a:solidFill>
                  <a:srgbClr val="C00000"/>
                </a:solidFill>
              </a:rPr>
              <a:t>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9540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журнала учета аварий на опасных производственных объектах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69152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журнала учета инцидентов на опасных производственных объектах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6590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журнала учета лиц, прошедших учебные тревоги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8169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отчета «Сведения о производственном контроле»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90248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rgbClr val="CC0000"/>
                </a:solidFill>
              </a:rPr>
              <a:t>Общие подсистемы</a:t>
            </a:r>
            <a:endParaRPr lang="ru-RU" altLang="ru-RU" sz="3200">
              <a:solidFill>
                <a:srgbClr val="CC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00080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Наряды-допуски</a:t>
            </a:r>
            <a:br>
              <a:rPr lang="ru-RU" altLang="ru-RU" smtClean="0"/>
            </a:b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8033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90532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Проверки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67380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Проверки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49752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Мероприятия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98045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Обучение и проверка знаний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91797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Обучение и проверка знаний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72736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Нормативно-справочная информация (НСИ)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64746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800" b="0" kern="1200" smtClean="0">
                <a:solidFill>
                  <a:srgbClr val="C00000"/>
                </a:solidFill>
                <a:latin typeface="Days" pitchFamily="2" charset="0"/>
                <a:ea typeface="+mn-ea"/>
                <a:cs typeface="Arial" panose="020B0604020202020204" pitchFamily="34" charset="0"/>
              </a:rPr>
              <a:t>ООО «Производственная безопасность и экология»</a:t>
            </a:r>
            <a:endParaRPr lang="ru-RU" sz="1800" b="0" kern="1200" dirty="0">
              <a:solidFill>
                <a:srgbClr val="C00000"/>
              </a:solidFill>
              <a:latin typeface="Days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5172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rgbClr val="CC0000"/>
                </a:solidFill>
              </a:rPr>
              <a:t>Специализированные подсистемы</a:t>
            </a:r>
            <a:endParaRPr lang="ru-RU" altLang="ru-RU" sz="3200">
              <a:solidFill>
                <a:srgbClr val="CC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4636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C00000"/>
                </a:solidFill>
              </a:rPr>
              <a:t>«1С:Производственная безопасность. Промышленная безопасность»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3420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Учет опасных производственных объектов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4287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Регистрация опасного производственного объекта</a:t>
            </a:r>
            <a:endParaRPr lang="ru-RU" alt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4071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Формирование организационно-плановых документов промышленной безопасности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4492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</Words>
  <Application>Microsoft Office PowerPoint</Application>
  <PresentationFormat>Экран (4:3)</PresentationFormat>
  <Paragraphs>44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Days</vt:lpstr>
      <vt:lpstr>Тема Office</vt:lpstr>
      <vt:lpstr>1С:Производственная безопасность. Промышленная безопасность</vt:lpstr>
      <vt:lpstr>«1С:Промышленная безопасность» в линейке решений «1С:Производственная безопасность»</vt:lpstr>
      <vt:lpstr>Презентация PowerPoint</vt:lpstr>
      <vt:lpstr>Презентация PowerPoint</vt:lpstr>
      <vt:lpstr>Специализированные подсистемы</vt:lpstr>
      <vt:lpstr>«1С:Производственная безопасность. Промышленная безопасность»</vt:lpstr>
      <vt:lpstr>Учет опасных производственных объектов</vt:lpstr>
      <vt:lpstr>Регистрация опасного производственного объекта</vt:lpstr>
      <vt:lpstr>Формирование организационно-плановых документов промышленной безопасности</vt:lpstr>
      <vt:lpstr>Ввод данных страховых выплат и договоров страхования</vt:lpstr>
      <vt:lpstr>Учет технических устройств на опасных производственных объектах</vt:lpstr>
      <vt:lpstr>Формирование перечня зданий и сооружений на территории опасных производственных объектов</vt:lpstr>
      <vt:lpstr>Формирование перечня оценки готовности ОПО к локализации и ликвидации ЧС</vt:lpstr>
      <vt:lpstr>Ввод данных экспертизы промышленной безопасности</vt:lpstr>
      <vt:lpstr>Ввод данных об ответственных по промышленной безопасности</vt:lpstr>
      <vt:lpstr>Формирование отчета «Сведения, характеризующие опасный производственный объект»</vt:lpstr>
      <vt:lpstr>«1С:Производственная безопасность. Промышленная безопасность»</vt:lpstr>
      <vt:lpstr>Формирование перечня регламентов работ для оборудования</vt:lpstr>
      <vt:lpstr>Формирование графика проведения регламентных работ</vt:lpstr>
      <vt:lpstr>Проведения регламентных работ</vt:lpstr>
      <vt:lpstr>«1С:Производственная безопасность. Промышленная безопасность»</vt:lpstr>
      <vt:lpstr>Формирование оперативного сообщения об аварии (инциденте), утрате взрывчатых веществ</vt:lpstr>
      <vt:lpstr>Формирование оперативного сообщения об инциденте/предпосылке инцидента</vt:lpstr>
      <vt:lpstr>Формирование актов технического расследования причин аварии</vt:lpstr>
      <vt:lpstr>Формирование актов технического расследования причин инцидента</vt:lpstr>
      <vt:lpstr>Учет несчастных случаев на опасных производственных объектах</vt:lpstr>
      <vt:lpstr>«1С:Производственная безопасность. Промышленная безопасность»</vt:lpstr>
      <vt:lpstr>Формирование плана действий в аварийных ситуациях</vt:lpstr>
      <vt:lpstr>Формирование графиков проведения учебно-тренировочных занятий</vt:lpstr>
      <vt:lpstr>Формирование графиков проведения учебных тревог</vt:lpstr>
      <vt:lpstr>Формирование планов проведения учебной тревоги</vt:lpstr>
      <vt:lpstr>Формирование акта проверки проведения учебной тревоги</vt:lpstr>
      <vt:lpstr>«1С:Производственная Безопасность. Промышленная безопасность»</vt:lpstr>
      <vt:lpstr>Формирование журнала учета аварий на опасных производственных объектах</vt:lpstr>
      <vt:lpstr>Формирование журнала учета инцидентов на опасных производственных объектах</vt:lpstr>
      <vt:lpstr>Формирование журнала учета лиц, прошедших учебные тревоги</vt:lpstr>
      <vt:lpstr>Формирование отчета «Сведения о производственном контроле»</vt:lpstr>
      <vt:lpstr>Общие подсистемы</vt:lpstr>
      <vt:lpstr>Наряды-допуски </vt:lpstr>
      <vt:lpstr>Проверки</vt:lpstr>
      <vt:lpstr>Проверки</vt:lpstr>
      <vt:lpstr>Мероприятия</vt:lpstr>
      <vt:lpstr>Обучение и проверка знаний</vt:lpstr>
      <vt:lpstr>Обучение и проверка знаний</vt:lpstr>
      <vt:lpstr>Нормативно-справочная информация (НСИ)</vt:lpstr>
      <vt:lpstr>ООО «Производственная безопасность и экология»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1С:Производственная безопасность. Промышленная безопасность</dc:title>
  <dc:creator>Лукаш Максим Евгеньевич</dc:creator>
  <cp:lastModifiedBy>Лукаш Максим Евгеньевич</cp:lastModifiedBy>
  <cp:revision>1</cp:revision>
  <dcterms:created xsi:type="dcterms:W3CDTF">2021-03-12T15:10:37Z</dcterms:created>
  <dcterms:modified xsi:type="dcterms:W3CDTF">2021-03-12T15:10:37Z</dcterms:modified>
</cp:coreProperties>
</file>