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0E26-AB63-4DF4-B9F8-32A631EBCF8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9225-F304-4B23-A112-AF9DDC9A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7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0E26-AB63-4DF4-B9F8-32A631EBCF8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9225-F304-4B23-A112-AF9DDC9A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4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smtClean="0">
                <a:solidFill>
                  <a:srgbClr val="CC0000"/>
                </a:solidFill>
              </a:rPr>
              <a:t>Комплексная автоматизация безопасности производственной деятельности предприятия</a:t>
            </a:r>
            <a:br>
              <a:rPr lang="ru-RU" altLang="ru-RU" sz="3200" smtClean="0">
                <a:solidFill>
                  <a:srgbClr val="CC0000"/>
                </a:solidFill>
              </a:rPr>
            </a:br>
            <a:r>
              <a:rPr lang="ru-RU" altLang="ru-RU" sz="3200" smtClean="0">
                <a:solidFill>
                  <a:srgbClr val="CC0000"/>
                </a:solidFill>
              </a:rPr>
              <a:t/>
            </a:r>
            <a:br>
              <a:rPr lang="ru-RU" altLang="ru-RU" sz="3200" smtClean="0">
                <a:solidFill>
                  <a:srgbClr val="CC0000"/>
                </a:solidFill>
              </a:rPr>
            </a:br>
            <a:r>
              <a:rPr lang="ru-RU" altLang="ru-RU" sz="3200" smtClean="0">
                <a:solidFill>
                  <a:srgbClr val="CC0000"/>
                </a:solidFill>
              </a:rPr>
              <a:t>«1С:Производственная Безопасность»</a:t>
            </a:r>
            <a:endParaRPr lang="ru-RU" altLang="ru-RU" sz="3200" smtClean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520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smtClean="0"/>
              <a:t>Государственный регламент и надзор за состоянием Производственной Безопасности на предприятиях</a:t>
            </a:r>
            <a:endParaRPr lang="ru-RU" altLang="ru-RU" sz="1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00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smtClean="0"/>
              <a:t>Схема обмена информацией «Охрана Окружающей Среды»</a:t>
            </a:r>
            <a:endParaRPr lang="ru-RU" altLang="ru-RU" sz="1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4754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Схема обмена информацией «Охрана Труда»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163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Схема обмена информацией «Промышленная и пожарная безопасность»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098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Цели проекта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902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Предполагаемые результаты реализации проекта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491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Calibri" panose="020F0502020204030204" pitchFamily="34" charset="0"/>
              </a:rPr>
              <a:t>Эффекты от внедрения системы</a:t>
            </a:r>
            <a:endParaRPr lang="ru-RU" altLang="ru-RU" sz="2800" smtClean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45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Линейка решений «1С:Производственная безопасность»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Calibri" panose="020F0502020204030204" pitchFamily="34" charset="0"/>
              </a:rPr>
              <a:t>Эффекты от внедрения системы</a:t>
            </a:r>
            <a:endParaRPr lang="ru-RU" altLang="ru-RU" sz="2800" smtClean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37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Calibri" panose="020F0502020204030204" pitchFamily="34" charset="0"/>
              </a:rPr>
              <a:t>Эффекты от внедрения системы</a:t>
            </a:r>
            <a:endParaRPr lang="ru-RU" altLang="ru-RU" sz="2800" smtClean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89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Calibri" panose="020F0502020204030204" pitchFamily="34" charset="0"/>
              </a:rPr>
              <a:t>Эффекты от внедрения системы</a:t>
            </a:r>
            <a:endParaRPr lang="ru-RU" altLang="ru-RU" sz="2800" smtClean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05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Ключевые особенности автоматизации для предприятий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901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Автоматическое формирование перечня рабочих мест, подлежащих СОУТ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81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Загрузка результатов СОУТ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Автоматическое планирование медосмотров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5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Автоматическое планирование медосмотров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2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Учет норм выдачи СИЗ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31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Расчет потребности в СИЗ и СиОС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8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599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Автоматическое формирование плана закупок СИЗ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7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Расследование несчастных случаев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4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Принцип распределения ответственности по вертикали управления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524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Единый цикл планирования Производственного Контроля (ПК) и технических аудитов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59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t>Составление плана производственного контроля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7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cs typeface="Arial" panose="020B0604020202020204" pitchFamily="34" charset="0"/>
              </a:rPr>
              <a:t>Исполнение плана и контроль над планом работ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289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cs typeface="Arial" panose="020B0604020202020204" pitchFamily="34" charset="0"/>
              </a:rPr>
              <a:t>Организация и проведение производственного контроля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23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cs typeface="Arial" panose="020B0604020202020204" pitchFamily="34" charset="0"/>
              </a:rPr>
              <a:t>Организация и проведение производственного контроля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cs typeface="Arial" panose="020B0604020202020204" pitchFamily="34" charset="0"/>
              </a:rPr>
              <a:t>Организация и проведение производственного контроля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0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Взаимодействие информационных систем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36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07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000" cap="none" smtClean="0"/>
              <a:t>Схема обмена данными. Комплексное решение</a:t>
            </a:r>
            <a:endParaRPr lang="ru-RU" altLang="ru-RU" sz="2000" cap="none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2526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Аналитика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12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Аналитика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9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C0000"/>
                </a:solidFill>
              </a:rPr>
              <a:t>Спасибо за внимание!</a:t>
            </a:r>
            <a:endParaRPr lang="ru-RU" altLang="ru-RU" sz="3200" smtClean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44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7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8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8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СОСТАВ КОНФИГУРАЦИЙ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Экран (4:3)</PresentationFormat>
  <Paragraphs>43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Тема Office</vt:lpstr>
      <vt:lpstr>Комплексная автоматизация безопасности производственной деятельности предприятия  «1С:Производственная Безопасность»</vt:lpstr>
      <vt:lpstr>Линейка решений «1С:Производственная безопасность»</vt:lpstr>
      <vt:lpstr>СОСТАВ КОНФИГУРАЦИЙ</vt:lpstr>
      <vt:lpstr>СОСТАВ КОНФИГУРАЦИЙ</vt:lpstr>
      <vt:lpstr>СОСТАВ КОНФИГУРАЦИЙ</vt:lpstr>
      <vt:lpstr>СОСТАВ КОНФИГУРАЦИЙ</vt:lpstr>
      <vt:lpstr>СОСТАВ КОНФИГУРАЦИЙ</vt:lpstr>
      <vt:lpstr>СОСТАВ КОНФИГУРАЦИЙ</vt:lpstr>
      <vt:lpstr>СОСТАВ КОНФИГУРАЦИЙ</vt:lpstr>
      <vt:lpstr>СОСТАВ КОНФИГУРАЦИЙ</vt:lpstr>
      <vt:lpstr>СОСТАВ КОНФИГУРАЦИЙ</vt:lpstr>
      <vt:lpstr>СОСТАВ КОНФИГУРАЦИЙ</vt:lpstr>
      <vt:lpstr>Государственный регламент и надзор за состоянием Производственной Безопасности на предприятиях</vt:lpstr>
      <vt:lpstr>Схема обмена информацией «Охрана Окружающей Среды»</vt:lpstr>
      <vt:lpstr>Схема обмена информацией «Охрана Труда»</vt:lpstr>
      <vt:lpstr>Схема обмена информацией «Промышленная и пожарная безопасность»</vt:lpstr>
      <vt:lpstr>Цели проекта</vt:lpstr>
      <vt:lpstr>Предполагаемые результаты реализации проекта</vt:lpstr>
      <vt:lpstr>Эффекты от внедрения системы</vt:lpstr>
      <vt:lpstr>Эффекты от внедрения системы</vt:lpstr>
      <vt:lpstr>Эффекты от внедрения системы</vt:lpstr>
      <vt:lpstr>Эффекты от внедрения системы</vt:lpstr>
      <vt:lpstr>Ключевые особенности автоматизации для предприятий</vt:lpstr>
      <vt:lpstr>Автоматическое формирование перечня рабочих мест, подлежащих СОУТ</vt:lpstr>
      <vt:lpstr>Загрузка результатов СОУТ</vt:lpstr>
      <vt:lpstr>Автоматическое планирование медосмотров</vt:lpstr>
      <vt:lpstr>Автоматическое планирование медосмотров</vt:lpstr>
      <vt:lpstr>Учет норм выдачи СИЗ</vt:lpstr>
      <vt:lpstr>Расчет потребности в СИЗ и СиОС</vt:lpstr>
      <vt:lpstr>Автоматическое формирование плана закупок СИЗ</vt:lpstr>
      <vt:lpstr>Расследование несчастных случаев</vt:lpstr>
      <vt:lpstr>Принцип распределения ответственности по вертикали управления</vt:lpstr>
      <vt:lpstr>Единый цикл планирования Производственного Контроля (ПК) и технических аудитов</vt:lpstr>
      <vt:lpstr>Составление плана производственного контроля</vt:lpstr>
      <vt:lpstr>Исполнение плана и контроль над планом работ</vt:lpstr>
      <vt:lpstr>Организация и проведение производственного контроля</vt:lpstr>
      <vt:lpstr>Организация и проведение производственного контроля</vt:lpstr>
      <vt:lpstr>Организация и проведение производственного контроля</vt:lpstr>
      <vt:lpstr>Взаимодействие информационных систем</vt:lpstr>
      <vt:lpstr>Схема обмена данными. Комплексное решение</vt:lpstr>
      <vt:lpstr>Аналитика</vt:lpstr>
      <vt:lpstr>Аналитика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автоматизация безопасности производственной деятельности предприятия  «1С:Производственная Безопасность»</dc:title>
  <dc:creator>Лукаш Максим Евгеньевич</dc:creator>
  <cp:lastModifiedBy>Лукаш Максим Евгеньевич</cp:lastModifiedBy>
  <cp:revision>1</cp:revision>
  <dcterms:created xsi:type="dcterms:W3CDTF">2021-03-12T13:54:14Z</dcterms:created>
  <dcterms:modified xsi:type="dcterms:W3CDTF">2021-03-12T13:54:14Z</dcterms:modified>
</cp:coreProperties>
</file>