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FEED0-A848-4E53-A46A-E7C81836F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07601E-1F05-484E-BB14-532E46157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FED0A-BDAC-4C46-9E59-F3FEB9DC2B42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8846B0-6231-418E-9B99-5BB0E027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CB8946-3A16-4D5B-92B5-9191751E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65932-8DB1-4203-9A29-BAE04045A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5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4BB14-3E6F-4123-95AF-6675AFDA2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438AA-CE93-400D-A5C6-2733E7509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5580C2-7C0A-4AA9-A0FE-FEB8E9216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FED0A-BDAC-4C46-9E59-F3FEB9DC2B42}" type="datetimeFigureOut">
              <a:rPr lang="ru-RU" smtClean="0"/>
              <a:t>25.06.2020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5AF096-DD62-46E6-94B8-B32B397F2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96D430-256B-49C8-992A-B495DC03B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65932-8DB1-4203-9A29-BAE04045A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84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C8E2623-BE00-46E6-8118-A0441E2D2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1С:</a:t>
            </a:r>
            <a:r>
              <a:rPr lang="en-US" altLang="ru-RU" sz="380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StopCOVID</a:t>
            </a:r>
            <a:endParaRPr lang="ru-RU" altLang="ru-RU" sz="380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65A8D1-8BD4-498C-A01A-4646C1FC24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8423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5188AA8-7A7C-49A1-8DCD-BF3673B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Мастера настройки подсистемы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05FE97-48E7-42D1-97A1-6C3C6B7514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5636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8515A55-2870-4E15-AB73-A307DB99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Мастера настройки подсистемы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A300B9-AA4E-43F6-A690-58DBADC53B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4076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8130F56-0B51-4CFE-B2F3-F34195B26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Мастера настройки подсистемы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37A7A4-53ED-4A42-BE40-1C2053CA20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1340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C84D1A4-FB70-40AF-9E24-2EA00B33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Ввод начальных данных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C216DE-BB0C-4E45-9D62-7AE1DA5FA3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1781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8BD98F9-89D5-4E7C-8674-CCA5A71B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26108E-91D3-4A27-9EE8-3D9E467985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3046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CA6B70A-F927-49BC-B9D6-B87235A7B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97850B-647B-43FB-8DD4-0878CACDCD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4775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11E3838-AD6B-49FE-B2FE-75BE57AD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D62843-3F30-4577-A1D7-6997ABFD2B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8922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8B36F02-AFF5-47EE-B072-855654539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BE4DFA-112D-49DC-BA6F-9AC2C14F59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67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BC09281-3A7F-45FB-8692-8834A8B5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0C352E-A99A-418F-8EC6-3A711F19A7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120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B51C26A-BA4D-4572-96B3-EA68FAA3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21FF8A-E2CB-44A2-8956-4AB0570848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582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D21E0F1-BBF6-469B-B236-56D64E0C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200">
                <a:solidFill>
                  <a:schemeClr val="tx2"/>
                </a:solidFill>
                <a:cs typeface="Arial" panose="020B0604020202020204" pitchFamily="34" charset="0"/>
              </a:rPr>
              <a:t>«1С:</a:t>
            </a:r>
            <a:r>
              <a:rPr lang="en-US" altLang="ru-RU" sz="2200">
                <a:solidFill>
                  <a:schemeClr val="tx2"/>
                </a:solidFill>
                <a:cs typeface="Arial" panose="020B0604020202020204" pitchFamily="34" charset="0"/>
              </a:rPr>
              <a:t>StopCOVID</a:t>
            </a:r>
            <a:r>
              <a:rPr lang="ru-RU" altLang="ru-RU" sz="2200">
                <a:solidFill>
                  <a:schemeClr val="tx2"/>
                </a:solidFill>
                <a:cs typeface="Arial" panose="020B0604020202020204" pitchFamily="34" charset="0"/>
              </a:rPr>
              <a:t>» в линейке решений «</a:t>
            </a:r>
            <a:r>
              <a:rPr lang="ru-RU" altLang="ru-RU" sz="2200">
                <a:solidFill>
                  <a:schemeClr val="tx2"/>
                </a:solidFill>
              </a:rPr>
              <a:t>1С:Производственная безопасность»</a:t>
            </a:r>
            <a:endParaRPr lang="ru-RU" altLang="ru-RU" sz="22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F5D6B3-3A90-41B9-85F1-D2FA66BEA0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7836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0EE879D-F3B1-44FC-AE6E-D396A1EB2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06DE7B-1240-4610-8C36-04EB1D972C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4236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E955A2C-9609-4D24-A1C7-0F5962E25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A61A93-4B9E-42C2-984B-5340646FC0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2481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1EBF1FD-C649-4C4D-B27A-74BEBE52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968E05-1663-411F-BBD1-41937FE956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3153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888FD15-F562-4EBD-8046-894362573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2456F5-BB60-414A-B664-C765147EDF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3343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62011F5-217F-431E-9060-D95DB4B6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74429F-554B-412B-B1F9-8E84C081A5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9848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069CB14-9E46-4CC6-B470-C9784DC14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D51C74-7817-455F-896A-FAF644BF1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7495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8CC506E-EE14-4F28-888E-8B9F7057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BDC6E0-664C-495E-8AD9-C583792326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4229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A5827B1-CE08-4405-9437-B69811AF0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8975A4-A311-4CFD-AD4B-F0F2C16A51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5011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476A47A-358C-4BB7-9496-42C62B3F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F020EB-6D9D-4E59-97D2-EE1F6C628B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8977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18F66D6-01E1-40AF-86F6-08466380C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540FE2-91BC-48D8-9AC4-F711C9F22A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2060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B523BF7-49BE-45A1-9ACE-1E5E350D8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A90972-9AC6-4DC5-9F5D-53F9083F1C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9468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39CFED1-0329-4469-A279-7A1A9B000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CFF90B-B1B9-4644-8224-B8952286BE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0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54A585F-EB0A-4E29-BD0E-84EAA0CE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12EB7A-369B-4448-AFA7-18749B3120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64982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F48B23A-8AE0-40E0-8555-5521FC67A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11E799-25EF-4416-AEE3-EBC348759C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6054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D27B42E-78C1-4CE7-99E0-D79F2A115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514BB8-EF3F-4189-B659-15AA0456A7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1496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A675B40-581F-4AE7-9E1C-E55179A5B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5850B4-5B12-4E83-BC69-3BA1323B6C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712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8D0C408-D5AE-4ADD-820D-24764199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B4117E-F686-4964-9DFE-BB94F4BEBC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3708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CED6848-B72A-4261-9505-921293505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E1336D-CAA0-4A99-AB55-22A49A3AA5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2941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CC26B8B-D596-4C72-9366-49252B880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Контроль и профилактика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06F6A-463A-4804-8E62-6E2237BB7A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09713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11BB4DD-40F6-45A3-920B-217F9A61C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СИЗ и СиОС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EA7845-A867-44DB-8B79-D19B033BE3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590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6E4221E-BCF4-4F90-BF20-54B6A8861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СИЗ и СиОС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4FDCAA-4AF2-442C-8E8F-0FEE74FE4F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5393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446FC83-00CC-4329-964B-5F7756D1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06A6F7-03E4-497D-93A8-1E0DE0D3CD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7003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7FF783E-17E6-4CCA-B05A-9D9D0AA86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СИЗ и СиОС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690297-9C0E-4E0A-AC74-50AEE39537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9648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D087554-769E-4D3D-BE1A-025E8AC1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СИЗ и СиОС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121E83-DF7E-464F-BD1D-5849BF65A6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81795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CF19C48-BB6F-49E1-BC80-CA4253550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СИЗ СиОС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CF4A4F-CCF9-4E33-BBA6-C1B8A37A14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924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9543E47-E1C8-4BBB-AC8F-CEB5A25D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СИЗ и СиОС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1D8A40-C255-4DBB-A871-D4DDC188FB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2171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66ED7A5-E8C0-4816-BCC2-9E347C8B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СИЗ и СиОС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2C0751-16F6-4035-BD8C-B087354EE0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66888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E1EF29E-9439-42D9-B524-CB69B69E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Администрирование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59F0ED-5E86-47CC-89E7-31B77C10A6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1505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048AC26-BA56-4910-A1E8-777DE0006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Администрирование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197954-E7B8-4CEA-8244-EC81658B0B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44507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F1F6D51-702B-46E2-B256-98B90BBBF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Администрирование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5D8DF2-D6E4-4C56-8199-A785FFC442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20650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5D974D3-E64B-4C2B-9528-2DE71F0F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Администрирование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93BA5B-8AAA-410B-B020-1AF6BE7DF0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62613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4989C79-605B-467D-A2BC-3D175C498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>
                <a:solidFill>
                  <a:srgbClr val="CC0000"/>
                </a:solidFill>
              </a:rPr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C0E6DC-2CAD-498F-93CE-A983C96C9E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7646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6C4B729-940A-4141-B182-401852456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Описание функциональных возможностей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796172-B4E0-490E-A71A-5BE5D4E413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831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C2F799C-F482-4F67-A474-DC726985C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/>
              <a:t>1C</a:t>
            </a:r>
            <a:r>
              <a:rPr lang="ru-RU" altLang="ru-RU"/>
              <a:t>:</a:t>
            </a:r>
            <a:r>
              <a:rPr lang="en-US" altLang="ru-RU"/>
              <a:t>StopCOVID</a:t>
            </a:r>
            <a:br>
              <a:rPr lang="en-US" altLang="ru-RU"/>
            </a:br>
            <a:r>
              <a:rPr lang="ru-RU" altLang="ru-RU"/>
              <a:t>Информационно-аналитическая панель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D6927A-1625-4EB2-B325-054960E818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1675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1D6732D-E572-48F9-B035-A4CC91BB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1С:</a:t>
            </a:r>
            <a:r>
              <a:rPr lang="en-US" altLang="ru-RU"/>
              <a:t>StopCOVID </a:t>
            </a:r>
            <a:br>
              <a:rPr lang="en-US" altLang="ru-RU"/>
            </a:br>
            <a:r>
              <a:rPr lang="ru-RU" altLang="ru-RU"/>
              <a:t>Быстрая настройка системы</a:t>
            </a:r>
            <a:endParaRPr lang="en-US" alt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39C49F-67C8-4832-8161-5DEC35018C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63566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4EB0F2C-99D6-4D9D-8E3A-D0052B77A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kern="1200">
                <a:solidFill>
                  <a:srgbClr val="FF0000"/>
                </a:solidFill>
              </a:rPr>
              <a:t>Мастера настройки подсистемы </a:t>
            </a:r>
            <a:endParaRPr lang="en-US" kern="12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680574-0FA3-4C74-B935-8E3318B8EB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0996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B064D7D-BEF0-4C94-AB58-8A0281ECA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Мастера настройки подсистемы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1FBD4C-F576-45D5-A29C-FE8251A6FC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3471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Экран (4:3)</PresentationFormat>
  <Paragraphs>47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Тема Office</vt:lpstr>
      <vt:lpstr>1С:StopCOVID</vt:lpstr>
      <vt:lpstr>«1С:StopCOVID» в линейке решений «1С:Производственная безопасность»</vt:lpstr>
      <vt:lpstr>Презентация PowerPoint</vt:lpstr>
      <vt:lpstr>Презентация PowerPoint</vt:lpstr>
      <vt:lpstr>Описание функциональных возможностей</vt:lpstr>
      <vt:lpstr>1C:StopCOVID Информационно-аналитическая панель</vt:lpstr>
      <vt:lpstr>1С:StopCOVID  Быстрая настройка системы</vt:lpstr>
      <vt:lpstr>Мастера настройки подсистемы </vt:lpstr>
      <vt:lpstr>Мастера настройки подсистемы</vt:lpstr>
      <vt:lpstr>Мастера настройки подсистемы</vt:lpstr>
      <vt:lpstr>Мастера настройки подсистемы</vt:lpstr>
      <vt:lpstr>Мастера настройки подсистемы</vt:lpstr>
      <vt:lpstr>Ввод начальных данных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Контроль и профилактика</vt:lpstr>
      <vt:lpstr>СИЗ и СиОС</vt:lpstr>
      <vt:lpstr>СИЗ и СиОС</vt:lpstr>
      <vt:lpstr>СИЗ и СиОС</vt:lpstr>
      <vt:lpstr>СИЗ и СиОС</vt:lpstr>
      <vt:lpstr>СИЗ СиОС</vt:lpstr>
      <vt:lpstr>СИЗ и СиОС</vt:lpstr>
      <vt:lpstr>СИЗ и СиОС</vt:lpstr>
      <vt:lpstr>Администрирование</vt:lpstr>
      <vt:lpstr>Администрирование</vt:lpstr>
      <vt:lpstr>Администрирование</vt:lpstr>
      <vt:lpstr>Администрирование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1С:StopCOVID</dc:title>
  <dc:creator>Лукаш Максим Евгеньевич</dc:creator>
  <cp:lastModifiedBy>Лукаш Максим Евгеньевич</cp:lastModifiedBy>
  <cp:revision>1</cp:revision>
  <dcterms:created xsi:type="dcterms:W3CDTF">2020-06-25T15:30:54Z</dcterms:created>
  <dcterms:modified xsi:type="dcterms:W3CDTF">2020-06-25T15:30:54Z</dcterms:modified>
</cp:coreProperties>
</file>